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6" r:id="rId2"/>
    <p:sldId id="280" r:id="rId3"/>
    <p:sldId id="291" r:id="rId4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91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 dirty="0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907C53-D1F2-4778-B348-1A49FE90D39A}" type="datetimeFigureOut">
              <a:rPr lang="cs-CZ" smtClean="0"/>
              <a:pPr/>
              <a:t>30.5.2012</a:t>
            </a:fld>
            <a:endParaRPr lang="cs-CZ" dirty="0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 dirty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5D2EFE-EC6E-4F0C-A56C-9CA056192683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B11DB-77BA-407D-80E6-FC398DC1BE7C}" type="datetimeFigureOut">
              <a:rPr lang="cs-CZ" smtClean="0"/>
              <a:pPr/>
              <a:t>30.5.2012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BCD2D-78B8-498B-AF75-500BBF107FCA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B11DB-77BA-407D-80E6-FC398DC1BE7C}" type="datetimeFigureOut">
              <a:rPr lang="cs-CZ" smtClean="0"/>
              <a:pPr/>
              <a:t>30.5.2012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BCD2D-78B8-498B-AF75-500BBF107FCA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B11DB-77BA-407D-80E6-FC398DC1BE7C}" type="datetimeFigureOut">
              <a:rPr lang="cs-CZ" smtClean="0"/>
              <a:pPr/>
              <a:t>30.5.2012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BCD2D-78B8-498B-AF75-500BBF107FCA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B11DB-77BA-407D-80E6-FC398DC1BE7C}" type="datetimeFigureOut">
              <a:rPr lang="cs-CZ" smtClean="0"/>
              <a:pPr/>
              <a:t>30.5.2012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BCD2D-78B8-498B-AF75-500BBF107FCA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B11DB-77BA-407D-80E6-FC398DC1BE7C}" type="datetimeFigureOut">
              <a:rPr lang="cs-CZ" smtClean="0"/>
              <a:pPr/>
              <a:t>30.5.2012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BCD2D-78B8-498B-AF75-500BBF107FCA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B11DB-77BA-407D-80E6-FC398DC1BE7C}" type="datetimeFigureOut">
              <a:rPr lang="cs-CZ" smtClean="0"/>
              <a:pPr/>
              <a:t>30.5.2012</a:t>
            </a:fld>
            <a:endParaRPr lang="cs-CZ" dirty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BCD2D-78B8-498B-AF75-500BBF107FCA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B11DB-77BA-407D-80E6-FC398DC1BE7C}" type="datetimeFigureOut">
              <a:rPr lang="cs-CZ" smtClean="0"/>
              <a:pPr/>
              <a:t>30.5.2012</a:t>
            </a:fld>
            <a:endParaRPr lang="cs-CZ" dirty="0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BCD2D-78B8-498B-AF75-500BBF107FCA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B11DB-77BA-407D-80E6-FC398DC1BE7C}" type="datetimeFigureOut">
              <a:rPr lang="cs-CZ" smtClean="0"/>
              <a:pPr/>
              <a:t>30.5.2012</a:t>
            </a:fld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BCD2D-78B8-498B-AF75-500BBF107FCA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B11DB-77BA-407D-80E6-FC398DC1BE7C}" type="datetimeFigureOut">
              <a:rPr lang="cs-CZ" smtClean="0"/>
              <a:pPr/>
              <a:t>30.5.2012</a:t>
            </a:fld>
            <a:endParaRPr lang="cs-CZ" dirty="0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BCD2D-78B8-498B-AF75-500BBF107FCA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B11DB-77BA-407D-80E6-FC398DC1BE7C}" type="datetimeFigureOut">
              <a:rPr lang="cs-CZ" smtClean="0"/>
              <a:pPr/>
              <a:t>30.5.2012</a:t>
            </a:fld>
            <a:endParaRPr lang="cs-CZ" dirty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BCD2D-78B8-498B-AF75-500BBF107FCA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B11DB-77BA-407D-80E6-FC398DC1BE7C}" type="datetimeFigureOut">
              <a:rPr lang="cs-CZ" smtClean="0"/>
              <a:pPr/>
              <a:t>30.5.2012</a:t>
            </a:fld>
            <a:endParaRPr lang="cs-CZ" dirty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BCD2D-78B8-498B-AF75-500BBF107FCA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94000">
              <a:schemeClr val="tx1">
                <a:lumMod val="95000"/>
                <a:lumOff val="5000"/>
                <a:alpha val="50000"/>
              </a:schemeClr>
            </a:gs>
            <a:gs pos="39999">
              <a:srgbClr val="0A128C"/>
            </a:gs>
            <a:gs pos="70000">
              <a:srgbClr val="181CC7"/>
            </a:gs>
            <a:gs pos="90000">
              <a:srgbClr val="7005D4"/>
            </a:gs>
            <a:gs pos="100000">
              <a:srgbClr val="8C3D91"/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8B11DB-77BA-407D-80E6-FC398DC1BE7C}" type="datetimeFigureOut">
              <a:rPr lang="cs-CZ" smtClean="0"/>
              <a:pPr/>
              <a:t>30.5.2012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1BCD2D-78B8-498B-AF75-500BBF107FCA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06.%20Tabulka%20ovoce.xlsx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06.%20Tabulka%20ovoce%202.xlsx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285720" y="1000108"/>
            <a:ext cx="8501122" cy="2886094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l"/>
            <a:r>
              <a:rPr lang="cs-CZ" sz="9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Microsoft </a:t>
            </a:r>
            <a:br>
              <a:rPr lang="cs-CZ" sz="9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</a:br>
            <a:r>
              <a:rPr lang="cs-CZ" sz="9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	</a:t>
            </a:r>
            <a:r>
              <a:rPr lang="cs-CZ" sz="9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    Excel 2007</a:t>
            </a:r>
            <a:endParaRPr lang="cs-CZ" sz="9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  <a:reflection blurRad="6350" stA="55000" endA="300" endPos="45500" dir="5400000" sy="-100000" algn="bl" rotWithShape="0"/>
              </a:effectLst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357158" y="4214818"/>
            <a:ext cx="7400932" cy="1824038"/>
          </a:xfrm>
        </p:spPr>
        <p:txBody>
          <a:bodyPr>
            <a:normAutofit/>
            <a:scene3d>
              <a:camera prst="perspectiveContrastingLeftFacing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cs-CZ" sz="8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Tvorba tabulky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ástupný symbol pro obsah 2"/>
          <p:cNvSpPr txBox="1">
            <a:spLocks/>
          </p:cNvSpPr>
          <p:nvPr/>
        </p:nvSpPr>
        <p:spPr>
          <a:xfrm>
            <a:off x="214282" y="857232"/>
            <a:ext cx="8715436" cy="642942"/>
          </a:xfrm>
          <a:prstGeom prst="rect">
            <a:avLst/>
          </a:prstGeom>
        </p:spPr>
        <p:txBody>
          <a:bodyPr vert="horz">
            <a:no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marL="342900" lvl="0" indent="-342900" algn="ctr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cs-CZ" sz="4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j-lt"/>
              </a:rPr>
              <a:t>Vytvoříme si návrh tabulky dle zadání</a:t>
            </a:r>
          </a:p>
          <a:p>
            <a:pPr marL="342900" lvl="0" indent="-342900" algn="ctr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cs-CZ" sz="4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j-lt"/>
              </a:rPr>
              <a:t>-</a:t>
            </a:r>
          </a:p>
          <a:p>
            <a:pPr marL="342900" lvl="0" indent="-342900" algn="ctr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cs-CZ" sz="4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j-lt"/>
              </a:rPr>
              <a:t>názvy měsíců zatím nepište!!!!</a:t>
            </a:r>
          </a:p>
        </p:txBody>
      </p:sp>
      <p:sp>
        <p:nvSpPr>
          <p:cNvPr id="4" name="Zástupný symbol pro obsah 2"/>
          <p:cNvSpPr txBox="1">
            <a:spLocks/>
          </p:cNvSpPr>
          <p:nvPr/>
        </p:nvSpPr>
        <p:spPr>
          <a:xfrm>
            <a:off x="0" y="3857628"/>
            <a:ext cx="8715436" cy="1714512"/>
          </a:xfrm>
          <a:prstGeom prst="rect">
            <a:avLst/>
          </a:prstGeom>
        </p:spPr>
        <p:txBody>
          <a:bodyPr vert="horz">
            <a:no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marL="342900" lvl="0" indent="-342900" algn="ctr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cs-CZ" sz="8800" dirty="0" smtClean="0">
                <a:hlinkClick r:id="rId2" action="ppaction://hlinkfile"/>
              </a:rPr>
              <a:t>Tabulka</a:t>
            </a:r>
            <a:r>
              <a:rPr lang="cs-CZ" sz="8800" dirty="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ástupný symbol pro obsah 2"/>
          <p:cNvSpPr txBox="1">
            <a:spLocks/>
          </p:cNvSpPr>
          <p:nvPr/>
        </p:nvSpPr>
        <p:spPr>
          <a:xfrm>
            <a:off x="214282" y="500042"/>
            <a:ext cx="8715436" cy="642942"/>
          </a:xfrm>
          <a:prstGeom prst="rect">
            <a:avLst/>
          </a:prstGeom>
        </p:spPr>
        <p:txBody>
          <a:bodyPr vert="horz">
            <a:no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marL="342900" lvl="0" indent="-342900" algn="ctr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cs-CZ" sz="4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j-lt"/>
              </a:rPr>
              <a:t>Tabulku budeme dále upravovat do této podoby</a:t>
            </a:r>
          </a:p>
        </p:txBody>
      </p:sp>
      <p:sp>
        <p:nvSpPr>
          <p:cNvPr id="4" name="Zástupný symbol pro obsah 2"/>
          <p:cNvSpPr txBox="1">
            <a:spLocks/>
          </p:cNvSpPr>
          <p:nvPr/>
        </p:nvSpPr>
        <p:spPr>
          <a:xfrm>
            <a:off x="214282" y="2143116"/>
            <a:ext cx="8715436" cy="1714512"/>
          </a:xfrm>
          <a:prstGeom prst="rect">
            <a:avLst/>
          </a:prstGeom>
        </p:spPr>
        <p:txBody>
          <a:bodyPr vert="horz"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342900" lvl="0" indent="-342900" algn="ctr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cs-CZ" sz="8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hlinkClick r:id="rId2" action="ppaction://hlinkfile"/>
              </a:rPr>
              <a:t>Tabulka</a:t>
            </a:r>
            <a:r>
              <a:rPr lang="cs-CZ" sz="8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2 </a:t>
            </a:r>
          </a:p>
        </p:txBody>
      </p:sp>
      <p:sp>
        <p:nvSpPr>
          <p:cNvPr id="5" name="Zástupný symbol pro obsah 2"/>
          <p:cNvSpPr txBox="1">
            <a:spLocks/>
          </p:cNvSpPr>
          <p:nvPr/>
        </p:nvSpPr>
        <p:spPr>
          <a:xfrm>
            <a:off x="214282" y="4357694"/>
            <a:ext cx="8715436" cy="642942"/>
          </a:xfrm>
          <a:prstGeom prst="rect">
            <a:avLst/>
          </a:prstGeom>
        </p:spPr>
        <p:txBody>
          <a:bodyPr vert="horz">
            <a:no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marL="342900" lvl="0" indent="-342900" algn="ctr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cs-CZ" sz="4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j-lt"/>
              </a:rPr>
              <a:t>Všechny úpravy budeme provádět společně </a:t>
            </a:r>
            <a:r>
              <a:rPr lang="cs-CZ" sz="4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j-lt"/>
                <a:sym typeface="Wingdings" pitchFamily="2" charset="2"/>
              </a:rPr>
              <a:t></a:t>
            </a:r>
            <a:endParaRPr lang="cs-CZ" sz="4000" b="1" dirty="0" smtClean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4" grpId="0"/>
      <p:bldP spid="5" grpId="0"/>
    </p:bldLst>
  </p:timing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733</TotalTime>
  <Words>30</Words>
  <Application>Microsoft Office PowerPoint</Application>
  <PresentationFormat>Předvádění na obrazovce (4:3)</PresentationFormat>
  <Paragraphs>9</Paragraphs>
  <Slides>3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3</vt:i4>
      </vt:variant>
    </vt:vector>
  </HeadingPairs>
  <TitlesOfParts>
    <vt:vector size="4" baseType="lpstr">
      <vt:lpstr>Motiv sady Office</vt:lpstr>
      <vt:lpstr>Microsoft       Excel 2007</vt:lpstr>
      <vt:lpstr>Snímek 2</vt:lpstr>
      <vt:lpstr>Snímek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Microsoft       Excel 2007</dc:title>
  <dc:creator>Honza</dc:creator>
  <cp:lastModifiedBy>Honza</cp:lastModifiedBy>
  <cp:revision>152</cp:revision>
  <dcterms:created xsi:type="dcterms:W3CDTF">2012-04-25T15:44:44Z</dcterms:created>
  <dcterms:modified xsi:type="dcterms:W3CDTF">2012-05-30T20:27:19Z</dcterms:modified>
</cp:coreProperties>
</file>