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7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 fontScale="70000" lnSpcReduction="20000"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Základní seznámení a ovládání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32" y="1142984"/>
            <a:ext cx="85725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Základní ovládání – MS Excel 2007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1428728" y="2357430"/>
            <a:ext cx="5786478" cy="41434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Pohybujeme se s pomocí myši, nebo použitím kláves či klávesových zkratek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cs-CZ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buňkách se můžeme pohybovat i pomocí kurzorových kláves.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32" y="1142984"/>
            <a:ext cx="85725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Základní ovládání – MS Excel 2007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8" name="Elipsa 7"/>
          <p:cNvSpPr/>
          <p:nvPr/>
        </p:nvSpPr>
        <p:spPr>
          <a:xfrm>
            <a:off x="214282" y="1071546"/>
            <a:ext cx="428564" cy="42862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" name="Přímá spojovací šipka 8"/>
          <p:cNvCxnSpPr>
            <a:endCxn id="8" idx="5"/>
          </p:cNvCxnSpPr>
          <p:nvPr/>
        </p:nvCxnSpPr>
        <p:spPr>
          <a:xfrm rot="10800000">
            <a:off x="580084" y="1437404"/>
            <a:ext cx="1991652" cy="192015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2143108" y="2857496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tlačítko Office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cs-CZ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je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totožné jako u MS Word 2007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32" y="1142984"/>
            <a:ext cx="85725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Základní ovládání – MS </a:t>
            </a:r>
            <a:r>
              <a:rPr lang="cs-CZ" dirty="0" err="1" smtClean="0">
                <a:solidFill>
                  <a:schemeClr val="bg1"/>
                </a:solidFill>
              </a:rPr>
              <a:t>word</a:t>
            </a:r>
            <a:r>
              <a:rPr lang="cs-CZ" dirty="0" smtClean="0">
                <a:solidFill>
                  <a:schemeClr val="bg1"/>
                </a:solidFill>
              </a:rPr>
              <a:t> 2007</a:t>
            </a:r>
            <a:endParaRPr lang="cs-CZ" dirty="0">
              <a:solidFill>
                <a:schemeClr val="bg1"/>
              </a:solidFill>
            </a:endParaRPr>
          </a:p>
        </p:txBody>
      </p:sp>
      <p:cxnSp>
        <p:nvCxnSpPr>
          <p:cNvPr id="9" name="Přímá spojovací šipka 8"/>
          <p:cNvCxnSpPr/>
          <p:nvPr/>
        </p:nvCxnSpPr>
        <p:spPr>
          <a:xfrm rot="16200000" flipV="1">
            <a:off x="1500166" y="1714488"/>
            <a:ext cx="1714512" cy="10001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1785918" y="3071810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Panel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nástrojů rychlý přístup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totožné jako u MS Word 2007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00034" y="1071546"/>
            <a:ext cx="1357322" cy="28575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 r="43167" b="92000"/>
          <a:stretch>
            <a:fillRect/>
          </a:stretch>
        </p:blipFill>
        <p:spPr bwMode="auto">
          <a:xfrm>
            <a:off x="0" y="1142983"/>
            <a:ext cx="9144000" cy="804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Přímá spojovací šipka 4"/>
          <p:cNvCxnSpPr>
            <a:stCxn id="6" idx="0"/>
            <a:endCxn id="7" idx="2"/>
          </p:cNvCxnSpPr>
          <p:nvPr/>
        </p:nvCxnSpPr>
        <p:spPr>
          <a:xfrm rot="16200000" flipV="1">
            <a:off x="3732604" y="2232413"/>
            <a:ext cx="1500198" cy="750099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ástupný symbol pro obsah 2"/>
          <p:cNvSpPr txBox="1">
            <a:spLocks/>
          </p:cNvSpPr>
          <p:nvPr/>
        </p:nvSpPr>
        <p:spPr>
          <a:xfrm>
            <a:off x="2857488" y="3357562"/>
            <a:ext cx="400052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kumimoji="0" lang="cs-CZ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ás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cs-CZ" sz="3200" b="1" i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KARET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-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Podrobně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probereme v příštích hodinách.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571472" y="1428736"/>
            <a:ext cx="7072362" cy="428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32" y="1142984"/>
            <a:ext cx="857256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Nadpis 1"/>
          <p:cNvSpPr>
            <a:spLocks noGrp="1"/>
          </p:cNvSpPr>
          <p:nvPr>
            <p:ph type="title"/>
          </p:nvPr>
        </p:nvSpPr>
        <p:spPr>
          <a:xfrm>
            <a:off x="0" y="142852"/>
            <a:ext cx="9286908" cy="938234"/>
          </a:xfrm>
        </p:spPr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Základní ovládání – MS Excel 2007</a:t>
            </a:r>
            <a:endParaRPr lang="cs-CZ" dirty="0">
              <a:solidFill>
                <a:schemeClr val="bg1"/>
              </a:solidFill>
            </a:endParaRPr>
          </a:p>
        </p:txBody>
      </p:sp>
      <p:cxnSp>
        <p:nvCxnSpPr>
          <p:cNvPr id="9" name="Přímá spojovací šipka 8"/>
          <p:cNvCxnSpPr/>
          <p:nvPr/>
        </p:nvCxnSpPr>
        <p:spPr>
          <a:xfrm rot="16200000" flipH="1">
            <a:off x="3786182" y="5643578"/>
            <a:ext cx="857256" cy="14287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2214546" y="4643446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4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Stavový řádek</a:t>
            </a:r>
            <a:endParaRPr kumimoji="0" lang="cs-CZ" sz="4000" b="1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14282" y="6143644"/>
            <a:ext cx="8643998" cy="428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"/>
          <a:srcRect t="93333" r="667"/>
          <a:stretch>
            <a:fillRect/>
          </a:stretch>
        </p:blipFill>
        <p:spPr bwMode="auto">
          <a:xfrm>
            <a:off x="0" y="6331567"/>
            <a:ext cx="9144000" cy="526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428596" y="285728"/>
            <a:ext cx="7929618" cy="6429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Stavový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řádek: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7" name="Přímá spojovací šipka 6"/>
          <p:cNvCxnSpPr/>
          <p:nvPr/>
        </p:nvCxnSpPr>
        <p:spPr>
          <a:xfrm rot="16200000" flipH="1">
            <a:off x="-1357354" y="3929066"/>
            <a:ext cx="4357718" cy="50006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ástupný symbol pro obsah 2"/>
          <p:cNvSpPr txBox="1">
            <a:spLocks/>
          </p:cNvSpPr>
          <p:nvPr/>
        </p:nvSpPr>
        <p:spPr>
          <a:xfrm>
            <a:off x="0" y="1357298"/>
            <a:ext cx="857252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jednotlivé listy projektu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– kliknutím na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příslušný list se na něho přepnete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357158" y="6286520"/>
            <a:ext cx="1143008" cy="428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20" name="Přímá spojovací šipka 19"/>
          <p:cNvCxnSpPr>
            <a:endCxn id="22" idx="0"/>
          </p:cNvCxnSpPr>
          <p:nvPr/>
        </p:nvCxnSpPr>
        <p:spPr>
          <a:xfrm rot="5400000">
            <a:off x="375018" y="4518430"/>
            <a:ext cx="3000396" cy="53578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ástupný symbol pro obsah 2"/>
          <p:cNvSpPr txBox="1">
            <a:spLocks/>
          </p:cNvSpPr>
          <p:nvPr/>
        </p:nvSpPr>
        <p:spPr>
          <a:xfrm>
            <a:off x="785786" y="2643182"/>
            <a:ext cx="5072098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vytvoří nový list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1357290" y="6286520"/>
            <a:ext cx="500066" cy="428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2" name="Přímá spojovací šipka 31"/>
          <p:cNvCxnSpPr/>
          <p:nvPr/>
        </p:nvCxnSpPr>
        <p:spPr>
          <a:xfrm>
            <a:off x="3714712" y="4643446"/>
            <a:ext cx="3571932" cy="207170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ástupný symbol pro obsah 2"/>
          <p:cNvSpPr txBox="1">
            <a:spLocks/>
          </p:cNvSpPr>
          <p:nvPr/>
        </p:nvSpPr>
        <p:spPr>
          <a:xfrm>
            <a:off x="1071538" y="3643314"/>
            <a:ext cx="628651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tlačítka pro změnu rozložení (zobrazení) stránek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Obdélník 33"/>
          <p:cNvSpPr/>
          <p:nvPr/>
        </p:nvSpPr>
        <p:spPr>
          <a:xfrm>
            <a:off x="7358082" y="6572272"/>
            <a:ext cx="642942" cy="2857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cxnSp>
        <p:nvCxnSpPr>
          <p:cNvPr id="36" name="Přímá spojovací šipka 35"/>
          <p:cNvCxnSpPr/>
          <p:nvPr/>
        </p:nvCxnSpPr>
        <p:spPr>
          <a:xfrm>
            <a:off x="6929454" y="5643578"/>
            <a:ext cx="1571636" cy="85725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ástupný symbol pro obsah 2"/>
          <p:cNvSpPr txBox="1">
            <a:spLocks/>
          </p:cNvSpPr>
          <p:nvPr/>
        </p:nvSpPr>
        <p:spPr>
          <a:xfrm>
            <a:off x="4500562" y="5000636"/>
            <a:ext cx="6286512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kumimoji="0" lang="cs-CZ" sz="3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posuvník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pro práci s lupou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Obdélník 37"/>
          <p:cNvSpPr/>
          <p:nvPr/>
        </p:nvSpPr>
        <p:spPr>
          <a:xfrm>
            <a:off x="7858148" y="6572272"/>
            <a:ext cx="1285852" cy="2857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7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 animBg="1"/>
      <p:bldP spid="9" grpId="1" animBg="1"/>
      <p:bldP spid="21" grpId="0"/>
      <p:bldP spid="21" grpId="1"/>
      <p:bldP spid="22" grpId="0" animBg="1"/>
      <p:bldP spid="22" grpId="1" animBg="1"/>
      <p:bldP spid="33" grpId="0"/>
      <p:bldP spid="33" grpId="1"/>
      <p:bldP spid="34" grpId="0" animBg="1"/>
      <p:bldP spid="37" grpId="0"/>
      <p:bldP spid="38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115</Words>
  <Application>Microsoft Office PowerPoint</Application>
  <PresentationFormat>Předvádění na obrazovce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Motiv sady Office</vt:lpstr>
      <vt:lpstr>Microsoft       Excel 2007</vt:lpstr>
      <vt:lpstr>Základní ovládání – MS Excel 2007</vt:lpstr>
      <vt:lpstr>Základní ovládání – MS Excel 2007</vt:lpstr>
      <vt:lpstr>Základní ovládání – MS word 2007</vt:lpstr>
      <vt:lpstr>Snímek 5</vt:lpstr>
      <vt:lpstr>Základní ovládání – MS Excel 2007</vt:lpstr>
      <vt:lpstr>Snímek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41</cp:revision>
  <dcterms:created xsi:type="dcterms:W3CDTF">2012-04-25T15:44:44Z</dcterms:created>
  <dcterms:modified xsi:type="dcterms:W3CDTF">2012-05-03T15:55:27Z</dcterms:modified>
</cp:coreProperties>
</file>